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4"/>
  </p:sldMasterIdLst>
  <p:notesMasterIdLst>
    <p:notesMasterId r:id="rId10"/>
  </p:notesMasterIdLst>
  <p:handoutMasterIdLst>
    <p:handoutMasterId r:id="rId11"/>
  </p:handoutMasterIdLst>
  <p:sldIdLst>
    <p:sldId id="272" r:id="rId5"/>
    <p:sldId id="269" r:id="rId6"/>
    <p:sldId id="273" r:id="rId7"/>
    <p:sldId id="274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rgbClr val="FAFD00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6">
          <p15:clr>
            <a:srgbClr val="A4A3A4"/>
          </p15:clr>
        </p15:guide>
        <p15:guide id="2" pos="5471">
          <p15:clr>
            <a:srgbClr val="A4A3A4"/>
          </p15:clr>
        </p15:guide>
        <p15:guide id="3" pos="283">
          <p15:clr>
            <a:srgbClr val="A4A3A4"/>
          </p15:clr>
        </p15:guide>
        <p15:guide id="4" pos="2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69BE28"/>
    <a:srgbClr val="219FDB"/>
    <a:srgbClr val="EAEC5E"/>
    <a:srgbClr val="9234DB"/>
    <a:srgbClr val="B760F9"/>
    <a:srgbClr val="FAFD00"/>
    <a:srgbClr val="FFFFFF"/>
    <a:srgbClr val="6C18B0"/>
    <a:srgbClr val="F63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7329" autoAdjust="0"/>
  </p:normalViewPr>
  <p:slideViewPr>
    <p:cSldViewPr snapToGrid="0" showGuides="1">
      <p:cViewPr varScale="1">
        <p:scale>
          <a:sx n="132" d="100"/>
          <a:sy n="132" d="100"/>
        </p:scale>
        <p:origin x="1068" y="132"/>
      </p:cViewPr>
      <p:guideLst>
        <p:guide orient="horz" pos="286"/>
        <p:guide pos="5471"/>
        <p:guide pos="283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3734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67907110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501721"/>
            <a:ext cx="8234565" cy="1143000"/>
          </a:xfrm>
        </p:spPr>
        <p:txBody>
          <a:bodyPr anchor="b"/>
          <a:lstStyle>
            <a:lvl1pPr algn="ctr" defTabSz="877888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2970480"/>
            <a:ext cx="8221663" cy="553998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lang="en-US" sz="3600" b="1" dirty="0">
                <a:solidFill>
                  <a:schemeClr val="bg2"/>
                </a:solidFill>
                <a:effectLst/>
                <a:latin typeface="Arial"/>
                <a:ea typeface="ＭＳ Ｐゴシック" pitchFamily="-112" charset="-128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440427"/>
            <a:ext cx="3638788" cy="276999"/>
          </a:xfrm>
        </p:spPr>
        <p:txBody>
          <a:bodyPr/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721642"/>
            <a:ext cx="3638788" cy="246221"/>
          </a:xfrm>
        </p:spPr>
        <p:txBody>
          <a:bodyPr/>
          <a:lstStyle>
            <a:lvl1pPr marL="0" indent="0"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461963" y="3914206"/>
            <a:ext cx="8221663" cy="3693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2753" y="219457"/>
            <a:ext cx="2828810" cy="6823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91" y="5460364"/>
            <a:ext cx="2589397" cy="521050"/>
          </a:xfrm>
          <a:prstGeom prst="rect">
            <a:avLst/>
          </a:prstGeom>
        </p:spPr>
      </p:pic>
      <p:sp>
        <p:nvSpPr>
          <p:cNvPr id="27" name="Footer Placeholder 3"/>
          <p:cNvSpPr txBox="1">
            <a:spLocks/>
          </p:cNvSpPr>
          <p:nvPr userDrawn="1"/>
        </p:nvSpPr>
        <p:spPr>
          <a:xfrm>
            <a:off x="2393156" y="6546850"/>
            <a:ext cx="4373563" cy="2476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00" b="0" kern="1200" cap="all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LOCKHEED MARTIN PROPRIETARY INFORMATION</a:t>
            </a:r>
            <a:endParaRPr lang="en-US" sz="800" dirty="0">
              <a:solidFill>
                <a:srgbClr val="000000"/>
              </a:solidFill>
              <a:latin typeface="Arial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33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/>
              <a:defRPr sz="32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508105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</a:defRPr>
            </a:lvl1pPr>
            <a:lvl2pPr>
              <a:defRPr sz="2000" baseline="0">
                <a:solidFill>
                  <a:schemeClr val="tx1"/>
                </a:solidFill>
                <a:effectLst/>
              </a:defRPr>
            </a:lvl2pPr>
            <a:lvl3pPr>
              <a:buSzPct val="80000"/>
              <a:defRPr sz="2000" baseline="0">
                <a:solidFill>
                  <a:schemeClr val="tx1"/>
                </a:solidFill>
                <a:effectLst/>
              </a:defRPr>
            </a:lvl3pPr>
            <a:lvl4pPr>
              <a:defRPr sz="2000">
                <a:solidFill>
                  <a:schemeClr val="tx1"/>
                </a:solidFill>
                <a:effectLst/>
              </a:defRPr>
            </a:lvl4pPr>
            <a:lvl5pPr>
              <a:defRPr>
                <a:effectLst/>
              </a:defRPr>
            </a:lvl5pPr>
            <a:lvl6pPr>
              <a:defRPr>
                <a:solidFill>
                  <a:schemeClr val="tx1"/>
                </a:solidFill>
                <a:effectLst/>
              </a:defRPr>
            </a:lvl6pPr>
            <a:lvl8pPr>
              <a:defRPr>
                <a:solidFill>
                  <a:schemeClr val="tx1"/>
                </a:solidFill>
                <a:effectLst/>
              </a:defRPr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1522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 defTabSz="911225">
              <a:defRPr>
                <a:solidFill>
                  <a:srgbClr val="002F6C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1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651468"/>
            <a:ext cx="8234160" cy="677108"/>
          </a:xfrm>
        </p:spPr>
        <p:txBody>
          <a:bodyPr>
            <a:spAutoFit/>
          </a:bodyPr>
          <a:lstStyle>
            <a:lvl1pPr algn="ctr">
              <a:defRPr sz="4400">
                <a:solidFill>
                  <a:srgbClr val="002F6C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6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93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4552" y="1917876"/>
            <a:ext cx="6394895" cy="30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4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701088" y="6583363"/>
            <a:ext cx="4429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defTabSz="887413" eaLnBrk="0" hangingPunct="0">
              <a:spcBef>
                <a:spcPct val="50000"/>
              </a:spcBef>
            </a:pPr>
            <a:fld id="{64656387-9EC9-2A48-B681-9EB8401986DC}" type="slidenum">
              <a:rPr lang="en-US" sz="800" b="0">
                <a:solidFill>
                  <a:schemeClr val="bg2"/>
                </a:solidFill>
                <a:latin typeface="Arial"/>
                <a:cs typeface="Arial"/>
              </a:rPr>
              <a:pPr algn="ctr" defTabSz="887413" eaLnBrk="0" hangingPunct="0">
                <a:spcBef>
                  <a:spcPct val="50000"/>
                </a:spcBef>
              </a:pPr>
              <a:t>‹#›</a:t>
            </a:fld>
            <a:endParaRPr lang="en-US" sz="800" b="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2393156" y="6546850"/>
            <a:ext cx="4373563" cy="2476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00" b="0" kern="1200" cap="all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Arial" charset="0"/>
                <a:ea typeface="ＭＳ Ｐゴシック" pitchFamily="-112" charset="-128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000000"/>
                </a:solidFill>
                <a:latin typeface="Arial"/>
                <a:ea typeface="MS PGothic" pitchFamily="34" charset="-128"/>
                <a:cs typeface="Arial"/>
              </a:rPr>
              <a:t>LOCKHEED MARTIN PROPRIETARY INFORMATION</a:t>
            </a:r>
            <a:endParaRPr lang="en-US" sz="800" dirty="0">
              <a:solidFill>
                <a:srgbClr val="000000"/>
              </a:solidFill>
              <a:latin typeface="Arial"/>
              <a:ea typeface="MS PGothic" pitchFamily="34" charset="-128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78" y="6469732"/>
            <a:ext cx="1482231" cy="2982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43671" y="219457"/>
            <a:ext cx="1447892" cy="684276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1" r:id="rId2"/>
    <p:sldLayoutId id="2147483702" r:id="rId3"/>
    <p:sldLayoutId id="2147483703" r:id="rId4"/>
    <p:sldLayoutId id="2147483704" r:id="rId5"/>
    <p:sldLayoutId id="2147483706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8874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/>
          <a:ea typeface="ＭＳ Ｐゴシック" pitchFamily="-112" charset="-128"/>
          <a:cs typeface="Arial"/>
        </a:defRPr>
      </a:lvl1pPr>
      <a:lvl2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eaLnBrk="1" fontAlgn="base" hangingPunct="1">
        <a:spcBef>
          <a:spcPts val="6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Arial"/>
          <a:ea typeface="ＭＳ Ｐゴシック" pitchFamily="-112" charset="-128"/>
          <a:cs typeface="Arial"/>
        </a:defRPr>
      </a:lvl1pPr>
      <a:lvl2pPr marL="511175" indent="-279400" algn="l" defTabSz="887413" rtl="0" eaLnBrk="1" fontAlgn="base" hangingPunct="1">
        <a:spcBef>
          <a:spcPts val="600"/>
        </a:spcBef>
        <a:spcAft>
          <a:spcPct val="0"/>
        </a:spcAft>
        <a:buSzPct val="100000"/>
        <a:buChar char="–"/>
        <a:defRPr sz="2000" b="1">
          <a:solidFill>
            <a:schemeClr val="bg2"/>
          </a:solidFill>
          <a:latin typeface="Arial"/>
          <a:ea typeface="ＭＳ Ｐゴシック" pitchFamily="-112" charset="-128"/>
          <a:cs typeface="Arial"/>
        </a:defRPr>
      </a:lvl2pPr>
      <a:lvl3pPr marL="744538" indent="-233363" algn="l" defTabSz="887413" rtl="0" eaLnBrk="1" fontAlgn="base" hangingPunct="1">
        <a:spcBef>
          <a:spcPts val="600"/>
        </a:spcBef>
        <a:spcAft>
          <a:spcPct val="0"/>
        </a:spcAft>
        <a:buSzPct val="80000"/>
        <a:buChar char="•"/>
        <a:defRPr sz="2000" b="1">
          <a:solidFill>
            <a:schemeClr val="bg2"/>
          </a:solidFill>
          <a:latin typeface="Arial"/>
          <a:ea typeface="ＭＳ Ｐゴシック" pitchFamily="-112" charset="-128"/>
          <a:cs typeface="Arial"/>
        </a:defRPr>
      </a:lvl3pPr>
      <a:lvl4pPr marL="914400" indent="-169863" algn="l" defTabSz="887413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–"/>
        <a:defRPr b="1">
          <a:solidFill>
            <a:schemeClr val="bg2"/>
          </a:solidFill>
          <a:latin typeface="+mn-lt"/>
          <a:ea typeface="ＭＳ Ｐゴシック" pitchFamily="-112" charset="-128"/>
        </a:defRPr>
      </a:lvl4pPr>
      <a:lvl5pPr marL="968375" algn="l" defTabSz="887413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defRPr b="1">
          <a:solidFill>
            <a:schemeClr val="bg2"/>
          </a:solidFill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se.edu/resources/supplemental-videos-packaging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449264" y="1550481"/>
            <a:ext cx="8234362" cy="1143000"/>
          </a:xfrm>
        </p:spPr>
        <p:txBody>
          <a:bodyPr/>
          <a:lstStyle/>
          <a:p>
            <a:r>
              <a:rPr lang="en-US" sz="4400" dirty="0" smtClean="0">
                <a:ea typeface="ＭＳ Ｐゴシック" charset="0"/>
              </a:rPr>
              <a:t>“How To”</a:t>
            </a:r>
            <a:br>
              <a:rPr lang="en-US" sz="4400" dirty="0" smtClean="0">
                <a:ea typeface="ＭＳ Ｐゴシック" charset="0"/>
              </a:rPr>
            </a:br>
            <a:endParaRPr lang="en-US" sz="4400" dirty="0">
              <a:ea typeface="ＭＳ Ｐゴシック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301343" y="5649686"/>
            <a:ext cx="3390220" cy="24622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ea typeface="ＭＳ Ｐゴシック" charset="0"/>
              </a:rPr>
              <a:t>                             April 12, </a:t>
            </a:r>
            <a:r>
              <a:rPr lang="en-US" dirty="0">
                <a:ea typeface="ＭＳ Ｐゴシック" charset="0"/>
              </a:rPr>
              <a:t>2016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1963" y="3063587"/>
            <a:ext cx="8221663" cy="1107996"/>
          </a:xfrm>
        </p:spPr>
        <p:txBody>
          <a:bodyPr/>
          <a:lstStyle/>
          <a:p>
            <a:r>
              <a:rPr lang="en-US" dirty="0" smtClean="0"/>
              <a:t>Wrap and Receipt a Classified Package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F6C"/>
                </a:solidFill>
              </a:rPr>
              <a:t>Wrapping a Classified Package</a:t>
            </a:r>
            <a:endParaRPr lang="en-US" sz="3200" dirty="0">
              <a:solidFill>
                <a:srgbClr val="002F6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382" y="1787237"/>
            <a:ext cx="73935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5-401. Preparation and Receipting 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paque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inner and outer covers. 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inner cover shall be a sealed wrapper or envelope 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lainly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marked with the assigned classification and addresses of both sender and addressee. 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outer cover shall be sealed and addressed with no identification of the classification of its contents. 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1963" y="1572088"/>
            <a:ext cx="731202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A receipt shall be attached to or enclosed in the inner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cover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receipt shall identify the sender, the addressee and the document, but shall contain no classified information. 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It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shall be signed by the recipient and returned to the sender. 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suspense system will be established to track transmitted documents until a signed copy of the receipt is returned. 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When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</a:rPr>
              <a:t>the material is of a size, weight, or nature that precludes the use of envelopes, the materials used for packaging shall be of such strength and durability to ensure the necessary protection while the material is in transit.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36" y="1539002"/>
            <a:ext cx="7312025" cy="531812"/>
          </a:xfrm>
        </p:spPr>
        <p:txBody>
          <a:bodyPr/>
          <a:lstStyle/>
          <a:p>
            <a:pPr algn="ctr"/>
            <a:r>
              <a:rPr lang="en-US" dirty="0" smtClean="0"/>
              <a:t>Packaging Classified Documents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1508" y="3844636"/>
            <a:ext cx="806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www.cdse.edu/resources/supplemental-videos-packaging.html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7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xtGenLM Presentation">
  <a:themeElements>
    <a:clrScheme name="Custom 106">
      <a:dk1>
        <a:srgbClr val="000000"/>
      </a:dk1>
      <a:lt1>
        <a:srgbClr val="000000"/>
      </a:lt1>
      <a:dk2>
        <a:srgbClr val="002F6C"/>
      </a:dk2>
      <a:lt2>
        <a:srgbClr val="FFFFFF"/>
      </a:lt2>
      <a:accent1>
        <a:srgbClr val="00A1DE"/>
      </a:accent1>
      <a:accent2>
        <a:srgbClr val="FECB00"/>
      </a:accent2>
      <a:accent3>
        <a:srgbClr val="DE3831"/>
      </a:accent3>
      <a:accent4>
        <a:srgbClr val="34B233"/>
      </a:accent4>
      <a:accent5>
        <a:srgbClr val="77216F"/>
      </a:accent5>
      <a:accent6>
        <a:srgbClr val="00686B"/>
      </a:accent6>
      <a:hlink>
        <a:srgbClr val="007EA3"/>
      </a:hlink>
      <a:folHlink>
        <a:srgbClr val="61636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rco Site Assessment.potx" id="{7A6E50B9-D417-4F9B-ADC7-0A3271904AA7}" vid="{5310475D-2E17-4E8F-B3FF-CF96D4EDB0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1bd46e-921f-4b2f-94f6-3f9bfcdede32"/>
    <TaxKeywordTaxHTField xmlns="661bd46e-921f-4b2f-94f6-3f9bfcdede32">
      <Terms xmlns="http://schemas.microsoft.com/office/infopath/2007/PartnerControls"/>
    </TaxKeywordTaxHTField>
    <SIP_Label_Document xmlns="661bd46e-921f-4b2f-94f6-3f9bfcdede32">;#0;#Unrestricted;#True;#;#;#;#</SIP_Label_Document>
    <Info xmlns="1042a8a7-e606-4d6a-9cd6-c2fbda9658e7">NextGen LM PowerPoint Template</Info>
    <AverageRating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BFE13F2C6DC4E8A742168C5E5E2A3" ma:contentTypeVersion="7" ma:contentTypeDescription="Create a new document." ma:contentTypeScope="" ma:versionID="896f22f52035f85907a1ece1c7572e21">
  <xsd:schema xmlns:xsd="http://www.w3.org/2001/XMLSchema" xmlns:xs="http://www.w3.org/2001/XMLSchema" xmlns:p="http://schemas.microsoft.com/office/2006/metadata/properties" xmlns:ns1="http://schemas.microsoft.com/sharepoint/v3" xmlns:ns2="661bd46e-921f-4b2f-94f6-3f9bfcdede32" xmlns:ns3="1042a8a7-e606-4d6a-9cd6-c2fbda9658e7" targetNamespace="http://schemas.microsoft.com/office/2006/metadata/properties" ma:root="true" ma:fieldsID="c985d837b81af2953d378d56f455dba4" ns1:_="" ns2:_="" ns3:_="">
    <xsd:import namespace="http://schemas.microsoft.com/sharepoint/v3"/>
    <xsd:import namespace="661bd46e-921f-4b2f-94f6-3f9bfcdede32"/>
    <xsd:import namespace="1042a8a7-e606-4d6a-9cd6-c2fbda9658e7"/>
    <xsd:element name="properties">
      <xsd:complexType>
        <xsd:sequence>
          <xsd:element name="documentManagement">
            <xsd:complexType>
              <xsd:all>
                <xsd:element ref="ns2:SIP_Label_Document"/>
                <xsd:element ref="ns1:AverageRating" minOccurs="0"/>
                <xsd:element ref="ns1:RatingCount" minOccurs="0"/>
                <xsd:element ref="ns2:TaxKeywordTaxHTField" minOccurs="0"/>
                <xsd:element ref="ns2:TaxCatchAll" minOccurs="0"/>
                <xsd:element ref="ns3:Inf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ternalName="Rating_x0020__x0028_0_x002d_5_x0029_" ma:readOnly="tru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Number_x0020_of_x0020_Ratings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d46e-921f-4b2f-94f6-3f9bfcdede32" elementFormDefault="qualified">
    <xsd:import namespace="http://schemas.microsoft.com/office/2006/documentManagement/types"/>
    <xsd:import namespace="http://schemas.microsoft.com/office/infopath/2007/PartnerControls"/>
    <xsd:element name="SIP_Label_Document" ma:index="8" ma:displayName="Sensitive Information Protection (SIP) Label" ma:internalName="Sensitive_x0020_Information_x0020_Protection_x0020__x0028_SIP_x0029__x0020_Label" ma:readOnly="false">
      <xsd:simpleType>
        <xsd:restriction base="dms:Unknown"/>
      </xsd:simpleType>
    </xsd:element>
    <xsd:element name="TaxKeywordTaxHTField" ma:index="12" nillable="true" ma:taxonomy="true" ma:internalName="TaxKeywordTaxHTField" ma:taxonomyFieldName="Enterprise_x0020_Keywords" ma:displayName="Enterprise Keywords" ma:fieldId="{23f27201-bee3-471e-b2e7-b64fd8b7ca38}" ma:taxonomyMulti="true" ma:sspId="5f68076a-9896-4f70-850d-4130ed0339a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5dfc3885-0e86-4dcb-a692-351b8f83f0b3}" ma:internalName="TaxCatchAll" ma:showField="CatchAllData" ma:web="661bd46e-921f-4b2f-94f6-3f9bfcdede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2a8a7-e606-4d6a-9cd6-c2fbda9658e7" elementFormDefault="qualified">
    <xsd:import namespace="http://schemas.microsoft.com/office/2006/documentManagement/types"/>
    <xsd:import namespace="http://schemas.microsoft.com/office/infopath/2007/PartnerControls"/>
    <xsd:element name="Info" ma:index="14" nillable="true" ma:displayName="Info" ma:internalName="Inf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B58313-0F24-40F4-AE19-315F9D22DC97}">
  <ds:schemaRefs>
    <ds:schemaRef ds:uri="http://purl.org/dc/terms/"/>
    <ds:schemaRef ds:uri="http://www.w3.org/XML/1998/namespace"/>
    <ds:schemaRef ds:uri="http://purl.org/dc/elements/1.1/"/>
    <ds:schemaRef ds:uri="661bd46e-921f-4b2f-94f6-3f9bfcded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042a8a7-e606-4d6a-9cd6-c2fbda9658e7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5489271-CA61-454E-BF70-340862E0BE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61bd46e-921f-4b2f-94f6-3f9bfcdede32"/>
    <ds:schemaRef ds:uri="1042a8a7-e606-4d6a-9cd6-c2fbda9658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272C1A-59EF-4FEE-89B4-7F185B6473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Derco Site Assessment</Template>
  <TotalTime>544</TotalTime>
  <Pages>2</Pages>
  <Words>187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MS PGothic</vt:lpstr>
      <vt:lpstr>MS PGothic</vt:lpstr>
      <vt:lpstr>Arial</vt:lpstr>
      <vt:lpstr>Wingdings</vt:lpstr>
      <vt:lpstr>NextGenLM Presentation</vt:lpstr>
      <vt:lpstr>“How To” </vt:lpstr>
      <vt:lpstr>Wrapping a Classified Package</vt:lpstr>
      <vt:lpstr>Receipt</vt:lpstr>
      <vt:lpstr>Packaging Classified Documents  DEMO</vt:lpstr>
      <vt:lpstr>PowerPoint Presentation</vt:lpstr>
    </vt:vector>
  </TitlesOfParts>
  <Manager/>
  <Company>Lockheed Martin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Derco Aerospace Inc.</dc:title>
  <dc:subject/>
  <dc:creator>Alberto, Dale W</dc:creator>
  <cp:keywords/>
  <dc:description/>
  <cp:lastModifiedBy>Gerri Leviston</cp:lastModifiedBy>
  <cp:revision>63</cp:revision>
  <cp:lastPrinted>2009-04-22T19:24:48Z</cp:lastPrinted>
  <dcterms:created xsi:type="dcterms:W3CDTF">2016-11-07T02:39:01Z</dcterms:created>
  <dcterms:modified xsi:type="dcterms:W3CDTF">2017-05-04T15:17:03Z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0x010100A29BFE13F2C6DC4E8A742168C5E5E2A3</vt:lpwstr>
  </property>
  <property fmtid="{D5CDD505-2E9C-101B-9397-08002B2CF9AE}" pid="3" name="Enterprise Keywords">
    <vt:lpwstr/>
  </property>
  <property fmtid="{D5CDD505-2E9C-101B-9397-08002B2CF9AE}" pid="4" name="SIP_Label_Display">
    <vt:lpwstr>Unrestricted; </vt:lpwstr>
  </property>
  <property fmtid="{D5CDD505-2E9C-101B-9397-08002B2CF9AE}" pid="5" name="SIP_Label_Data">
    <vt:lpwstr>;#0;#Unrestricted;#True;#;#;#;#</vt:lpwstr>
  </property>
  <property fmtid="{D5CDD505-2E9C-101B-9397-08002B2CF9AE}" pid="6" name="LM SIP Document Sensitivity">
    <vt:lpwstr/>
  </property>
  <property fmtid="{D5CDD505-2E9C-101B-9397-08002B2CF9AE}" pid="7" name="Document Author">
    <vt:lpwstr>ACCT04\e306855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true</vt:bool>
  </property>
  <property fmtid="{D5CDD505-2E9C-101B-9397-08002B2CF9AE}" pid="13" name="Allow Footer Overwrite">
    <vt:bool>true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